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7" r:id="rId3"/>
    <p:sldId id="256" r:id="rId4"/>
    <p:sldId id="258" r:id="rId5"/>
    <p:sldId id="259" r:id="rId6"/>
    <p:sldId id="260" r:id="rId7"/>
    <p:sldId id="265" r:id="rId8"/>
    <p:sldId id="262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368" y="1408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2.jp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DA0540-CB43-4692-B763-306C7ED16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B6D19467-2835-48AD-B2CD-A63E5D35F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2"/>
            <a:ext cx="12192000" cy="6858891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3A7F8F-7E9B-49BD-8083-CDCA550B7724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STANDARD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WORLD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640625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88A61F4-B4CD-4C5F-98CE-D08A6442F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9977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(+9143)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D41F71D-3B24-45A2-95EF-A82D77D4FD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5" r="4048"/>
          <a:stretch/>
        </p:blipFill>
        <p:spPr>
          <a:xfrm>
            <a:off x="0" y="-892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18839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(+5604)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4707023" y="328052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E7ACED05-6CEA-4EF0-A2CE-936E276F0925}"/>
              </a:ext>
            </a:extLst>
          </p:cNvPr>
          <p:cNvGrpSpPr/>
          <p:nvPr/>
        </p:nvGrpSpPr>
        <p:grpSpPr>
          <a:xfrm>
            <a:off x="9700077" y="931894"/>
            <a:ext cx="1946934" cy="1332290"/>
            <a:chOff x="10399509" y="1354366"/>
            <a:chExt cx="1946934" cy="1332290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>
              <a:off x="10399509" y="1873771"/>
              <a:ext cx="1902558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10684641" y="1354366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197628" y="3227620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6233457" y="2110037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2158780" y="2551730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2239591" y="3630977"/>
            <a:ext cx="4390851" cy="854685"/>
            <a:chOff x="2670583" y="4227019"/>
            <a:chExt cx="4390851" cy="854685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2670583" y="4496929"/>
              <a:ext cx="4126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HORN OF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2747211" y="4227019"/>
              <a:ext cx="4314223" cy="812885"/>
              <a:chOff x="4886107" y="1122362"/>
              <a:chExt cx="431422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98471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644CB3E-7FD5-4F4D-A12D-2572D94DF3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62" r="37554"/>
          <a:stretch/>
        </p:blipFill>
        <p:spPr>
          <a:xfrm>
            <a:off x="9156700" y="-12698"/>
            <a:ext cx="30353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A318D2-0288-4E90-912B-F7BBF4E1B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39" r="35835"/>
          <a:stretch/>
        </p:blipFill>
        <p:spPr>
          <a:xfrm>
            <a:off x="6096000" y="-12698"/>
            <a:ext cx="30607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4CA649D-027E-4233-921C-FDE7D5587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7" r="22056"/>
          <a:stretch/>
        </p:blipFill>
        <p:spPr>
          <a:xfrm>
            <a:off x="3035299" y="-12698"/>
            <a:ext cx="3060701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36B094-37D6-41D7-9113-BE5D294FEB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8" t="8519" r="50972" b="13704"/>
          <a:stretch/>
        </p:blipFill>
        <p:spPr>
          <a:xfrm>
            <a:off x="0" y="0"/>
            <a:ext cx="3035300" cy="684530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F32B26-4989-42FD-A024-3C595F94B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3"/>
          <a:stretch/>
        </p:blipFill>
        <p:spPr>
          <a:xfrm>
            <a:off x="0" y="-6683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695FC7-7F8F-4DB2-B153-6FF0744C9901}"/>
              </a:ext>
            </a:extLst>
          </p:cNvPr>
          <p:cNvGrpSpPr/>
          <p:nvPr/>
        </p:nvGrpSpPr>
        <p:grpSpPr>
          <a:xfrm>
            <a:off x="3801534" y="1672354"/>
            <a:ext cx="2263160" cy="792059"/>
            <a:chOff x="3801534" y="1672354"/>
            <a:chExt cx="2263160" cy="79205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597879A-1147-4C43-AFA9-067021DEF0EE}"/>
                </a:ext>
              </a:extLst>
            </p:cNvPr>
            <p:cNvSpPr txBox="1"/>
            <p:nvPr/>
          </p:nvSpPr>
          <p:spPr>
            <a:xfrm>
              <a:off x="3900791" y="1672354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Sōya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8AF1513-DE81-4333-8A77-594237A2263B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1794931" cy="432722"/>
              <a:chOff x="4886107" y="1122362"/>
              <a:chExt cx="32946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BB153A57-D75D-458A-A948-3661CD7B44F2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21C8182-CC71-42E1-AE3B-015552635FAD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706CB03-EDB8-4EAA-A225-0C8A37601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01A63997-5CF3-4AAB-ABE6-A1BD596E356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2" y="1122364"/>
                <a:ext cx="2965170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EA9D74-C765-4F67-ADA9-5889A5D475E3}"/>
              </a:ext>
            </a:extLst>
          </p:cNvPr>
          <p:cNvGrpSpPr/>
          <p:nvPr/>
        </p:nvGrpSpPr>
        <p:grpSpPr>
          <a:xfrm>
            <a:off x="3416300" y="3553863"/>
            <a:ext cx="2289103" cy="482917"/>
            <a:chOff x="4318106" y="1929715"/>
            <a:chExt cx="2289103" cy="48291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24375E-5A14-4B7E-AD17-0E3EA9AC365F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Stugaru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5C337BB-B249-4D7F-818D-B54E7B1FE8DD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F60CCAD-7420-4657-9B96-E98D8A5221B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05765DC-14D2-45B2-806E-354EF495BF43}"/>
                  </a:ext>
                </a:extLst>
              </p:cNvPr>
              <p:cNvCxnSpPr>
                <a:cxnSpLocks/>
                <a:stCxn id="21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8A14A264-6F52-48F4-BAF8-64AB2480C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D31EBEAF-9E27-426C-B414-BB099E6901F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86C540-5E2C-47A9-BEED-5243732A7B12}"/>
              </a:ext>
            </a:extLst>
          </p:cNvPr>
          <p:cNvGrpSpPr/>
          <p:nvPr/>
        </p:nvGrpSpPr>
        <p:grpSpPr>
          <a:xfrm>
            <a:off x="848143" y="4551965"/>
            <a:ext cx="2282274" cy="804121"/>
            <a:chOff x="1006715" y="3594913"/>
            <a:chExt cx="2282274" cy="804121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DA455CD-6F19-4200-910B-D7AF5F336831}"/>
                </a:ext>
              </a:extLst>
            </p:cNvPr>
            <p:cNvSpPr txBox="1"/>
            <p:nvPr/>
          </p:nvSpPr>
          <p:spPr>
            <a:xfrm>
              <a:off x="1125086" y="359491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Korea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75BC2DB3-0E1A-4794-858A-D5457A3D951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12531" cy="436195"/>
              <a:chOff x="4886107" y="1122362"/>
              <a:chExt cx="3713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9A0F9FE-13B2-4528-B5F3-5DE86043FAA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08497D23-6E1A-46FF-84D7-114558C29724}"/>
                  </a:ext>
                </a:extLst>
              </p:cNvPr>
              <p:cNvCxnSpPr>
                <a:cxnSpLocks/>
                <a:stCxn id="4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B1D193C1-CC86-4DD7-8728-78DD36CFBD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3779DEF9-B6DC-4FA1-B4B0-8DFD65E8919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384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A638FFB-986C-4CE3-BCFC-FD979ADC5253}"/>
              </a:ext>
            </a:extLst>
          </p:cNvPr>
          <p:cNvGrpSpPr/>
          <p:nvPr/>
        </p:nvGrpSpPr>
        <p:grpSpPr>
          <a:xfrm>
            <a:off x="1233416" y="5516436"/>
            <a:ext cx="2879046" cy="532651"/>
            <a:chOff x="1233416" y="5465131"/>
            <a:chExt cx="2879046" cy="53265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8E29CDE-0531-41AD-BB19-068B9A5133AF}"/>
                </a:ext>
              </a:extLst>
            </p:cNvPr>
            <p:cNvSpPr txBox="1"/>
            <p:nvPr/>
          </p:nvSpPr>
          <p:spPr>
            <a:xfrm>
              <a:off x="1374925" y="5597672"/>
              <a:ext cx="2737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Kanmon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4A184DBC-167C-4533-8A11-40146CD2870C}"/>
                </a:ext>
              </a:extLst>
            </p:cNvPr>
            <p:cNvGrpSpPr/>
            <p:nvPr/>
          </p:nvGrpSpPr>
          <p:grpSpPr>
            <a:xfrm rot="10800000" flipH="1">
              <a:off x="1233416" y="5465131"/>
              <a:ext cx="2300852" cy="488997"/>
              <a:chOff x="4886107" y="1122362"/>
              <a:chExt cx="424569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BDBE07F3-2CB4-407B-80AE-E43223A3083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5FDF772B-4BC6-4BCB-8466-E45D90B3A580}"/>
                  </a:ext>
                </a:extLst>
              </p:cNvPr>
              <p:cNvCxnSpPr>
                <a:cxnSpLocks/>
                <a:stCxn id="67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1C3EC1B-E70E-43C0-994C-504833AA26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D5F915A-3C38-4D75-B95D-57C801410EE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91618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50612C-7B40-4F41-B869-D1F69F45B37F}"/>
              </a:ext>
            </a:extLst>
          </p:cNvPr>
          <p:cNvGrpSpPr/>
          <p:nvPr/>
        </p:nvGrpSpPr>
        <p:grpSpPr>
          <a:xfrm>
            <a:off x="3527961" y="729475"/>
            <a:ext cx="2279667" cy="442336"/>
            <a:chOff x="4318107" y="1929715"/>
            <a:chExt cx="2279667" cy="442336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CA5B62BC-849A-420A-B45C-8FB2186A64EB}"/>
                </a:ext>
              </a:extLst>
            </p:cNvPr>
            <p:cNvSpPr txBox="1"/>
            <p:nvPr/>
          </p:nvSpPr>
          <p:spPr>
            <a:xfrm>
              <a:off x="4433871" y="195467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Tartary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CC3054-3E4C-4780-8F74-268E8CBCFF9C}"/>
                </a:ext>
              </a:extLst>
            </p:cNvPr>
            <p:cNvGrpSpPr/>
            <p:nvPr/>
          </p:nvGrpSpPr>
          <p:grpSpPr>
            <a:xfrm rot="10800000" flipH="1">
              <a:off x="4318107" y="1929715"/>
              <a:ext cx="2163905" cy="442336"/>
              <a:chOff x="4886107" y="1122362"/>
              <a:chExt cx="399298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6DBEA0-407B-4481-BDC6-7BF353D224AF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360775FA-BD62-4B46-AE27-7353D0037642}"/>
                  </a:ext>
                </a:extLst>
              </p:cNvPr>
              <p:cNvCxnSpPr>
                <a:cxnSpLocks/>
                <a:stCxn id="7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4D489504-D4E6-4625-BE3A-E76E6FB06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37B1D065-07B5-4074-B156-51662E91254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66347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005176" y="3035275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92E68B1-02AB-455F-9218-330C10BDF663}"/>
              </a:ext>
            </a:extLst>
          </p:cNvPr>
          <p:cNvGrpSpPr/>
          <p:nvPr/>
        </p:nvGrpSpPr>
        <p:grpSpPr>
          <a:xfrm>
            <a:off x="3195286" y="5189505"/>
            <a:ext cx="2289103" cy="482917"/>
            <a:chOff x="4318106" y="1929715"/>
            <a:chExt cx="2289103" cy="482917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95014C8-D9EA-4A6B-AA2E-29D4B64DA242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Tokyo Bay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C1B870B-685F-40C2-9DDC-B536C7FB2997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B7388CB1-FB90-4D99-97ED-E5318BA86B8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244B5B54-8170-4787-BE3E-F61C8C87054E}"/>
                  </a:ext>
                </a:extLst>
              </p:cNvPr>
              <p:cNvCxnSpPr>
                <a:cxnSpLocks/>
                <a:stCxn id="62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54D01263-0EF4-431B-B6AF-8E43FF315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B3093F21-7894-4118-B848-E4D5D802F35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3C2D17FF-111A-46E7-8703-B804DB20E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3" t="-332" r="22309" b="332"/>
          <a:stretch/>
        </p:blipFill>
        <p:spPr>
          <a:xfrm>
            <a:off x="6091936" y="-45719"/>
            <a:ext cx="6095996" cy="6897036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927E1A7-7CB3-4B18-BCDE-9C4709A4C5C8}"/>
              </a:ext>
            </a:extLst>
          </p:cNvPr>
          <p:cNvSpPr txBox="1"/>
          <p:nvPr/>
        </p:nvSpPr>
        <p:spPr>
          <a:xfrm rot="20356956">
            <a:off x="7409108" y="1777389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PASSABLE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CASPIAN SEA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380FE70-CCA9-4CAD-89BD-C95F7D423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26" r="14065" b="17846"/>
          <a:stretch/>
        </p:blipFill>
        <p:spPr>
          <a:xfrm>
            <a:off x="-12112" y="1"/>
            <a:ext cx="6102056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8F628-9B5C-4089-B48F-A81707E63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r="8405"/>
          <a:stretch/>
        </p:blipFill>
        <p:spPr>
          <a:xfrm>
            <a:off x="6089944" y="0"/>
            <a:ext cx="6102056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D393C8-5DB5-4025-AE29-9E31AE52A15C}"/>
              </a:ext>
            </a:extLst>
          </p:cNvPr>
          <p:cNvSpPr txBox="1"/>
          <p:nvPr/>
        </p:nvSpPr>
        <p:spPr>
          <a:xfrm rot="20356956">
            <a:off x="7171873" y="184342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TAKLIMAKAN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12D418-9D23-4503-9BA1-91546C9116CD}"/>
              </a:ext>
            </a:extLst>
          </p:cNvPr>
          <p:cNvSpPr txBox="1"/>
          <p:nvPr/>
        </p:nvSpPr>
        <p:spPr>
          <a:xfrm rot="900000">
            <a:off x="8021502" y="4520062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QINGHAI-TIBET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PLATEAU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CB9E7-0AF3-458A-9721-97B45BB0B4EA}"/>
              </a:ext>
            </a:extLst>
          </p:cNvPr>
          <p:cNvSpPr txBox="1"/>
          <p:nvPr/>
        </p:nvSpPr>
        <p:spPr>
          <a:xfrm rot="21037069">
            <a:off x="1374323" y="383097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ARABIAN 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94C100-F9E4-400A-8197-9B3DE215BE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3" t="7742" r="32530" b="14221"/>
          <a:stretch/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MINING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104</Words>
  <Application>Microsoft Office PowerPoint</Application>
  <PresentationFormat>宽屏</PresentationFormat>
  <Paragraphs>59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115</cp:revision>
  <dcterms:created xsi:type="dcterms:W3CDTF">2021-12-05T14:03:42Z</dcterms:created>
  <dcterms:modified xsi:type="dcterms:W3CDTF">2022-02-05T06:24:02Z</dcterms:modified>
</cp:coreProperties>
</file>

<file path=docProps/thumbnail.jpeg>
</file>